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90" r:id="rId3"/>
    <p:sldId id="266" r:id="rId4"/>
    <p:sldId id="289" r:id="rId5"/>
    <p:sldId id="268" r:id="rId6"/>
    <p:sldId id="279" r:id="rId7"/>
    <p:sldId id="273" r:id="rId8"/>
    <p:sldId id="274" r:id="rId9"/>
    <p:sldId id="275" r:id="rId10"/>
    <p:sldId id="276" r:id="rId11"/>
    <p:sldId id="278" r:id="rId12"/>
    <p:sldId id="280" r:id="rId13"/>
    <p:sldId id="269" r:id="rId14"/>
    <p:sldId id="277" r:id="rId15"/>
    <p:sldId id="281" r:id="rId16"/>
    <p:sldId id="291" r:id="rId17"/>
    <p:sldId id="293" r:id="rId18"/>
    <p:sldId id="285" r:id="rId19"/>
    <p:sldId id="288" r:id="rId20"/>
    <p:sldId id="270" r:id="rId21"/>
    <p:sldId id="282" r:id="rId22"/>
    <p:sldId id="283" r:id="rId23"/>
    <p:sldId id="271" r:id="rId24"/>
    <p:sldId id="286" r:id="rId25"/>
    <p:sldId id="295" r:id="rId26"/>
    <p:sldId id="294" r:id="rId27"/>
    <p:sldId id="272" r:id="rId28"/>
    <p:sldId id="297" r:id="rId29"/>
    <p:sldId id="287" r:id="rId30"/>
    <p:sldId id="29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DBE"/>
    <a:srgbClr val="71B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54175"/>
            <a:ext cx="8153400" cy="1317625"/>
          </a:xfrm>
        </p:spPr>
        <p:txBody>
          <a:bodyPr anchor="t"/>
          <a:lstStyle>
            <a:lvl1pPr algn="l">
              <a:defRPr>
                <a:solidFill>
                  <a:srgbClr val="558DB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200400"/>
            <a:ext cx="8153400" cy="1295400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name/function/company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724400"/>
            <a:ext cx="8153400" cy="18288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baseline="0" dirty="0" smtClean="0"/>
            </a:lvl1pPr>
          </a:lstStyle>
          <a:p>
            <a:pPr marL="0" lvl="0" indent="0">
              <a:buNone/>
            </a:pPr>
            <a:r>
              <a:rPr lang="en-US" dirty="0" smtClean="0"/>
              <a:t>Click to edit Master contact-information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82880"/>
            <a:ext cx="1952625" cy="9334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147560" cy="731520"/>
          </a:xfrm>
        </p:spPr>
        <p:txBody>
          <a:bodyPr anchor="t"/>
          <a:lstStyle>
            <a:lvl1pPr algn="l">
              <a:defRPr>
                <a:solidFill>
                  <a:srgbClr val="558DB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5257800"/>
          </a:xfrm>
        </p:spPr>
        <p:txBody>
          <a:bodyPr/>
          <a:lstStyle>
            <a:lvl1pPr>
              <a:buClr>
                <a:srgbClr val="558DBE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558DBE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558DBE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558DBE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558DBE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041"/>
            <a:ext cx="1530220" cy="7315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147560" cy="731520"/>
          </a:xfrm>
        </p:spPr>
        <p:txBody>
          <a:bodyPr anchor="t"/>
          <a:lstStyle>
            <a:lvl1pPr algn="l">
              <a:defRPr>
                <a:solidFill>
                  <a:srgbClr val="558DB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041"/>
            <a:ext cx="1530220" cy="7315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38400" y="182880"/>
            <a:ext cx="6614160" cy="11125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558DB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dd286743(VS.100).aspx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153400" cy="1317625"/>
          </a:xfrm>
        </p:spPr>
        <p:txBody>
          <a:bodyPr>
            <a:normAutofit fontScale="90000"/>
          </a:bodyPr>
          <a:lstStyle/>
          <a:p>
            <a:r>
              <a:rPr lang="nl-NL" dirty="0"/>
              <a:t>Vijf Visual Studio </a:t>
            </a:r>
            <a:r>
              <a:rPr lang="nl-NL" dirty="0" smtClean="0"/>
              <a:t>features </a:t>
            </a:r>
            <a:r>
              <a:rPr lang="nl-NL" dirty="0"/>
              <a:t>die </a:t>
            </a:r>
            <a:r>
              <a:rPr lang="nl-NL" dirty="0" err="1"/>
              <a:t>developement</a:t>
            </a:r>
            <a:r>
              <a:rPr lang="nl-NL" dirty="0"/>
              <a:t> </a:t>
            </a:r>
            <a:r>
              <a:rPr lang="nl-NL" dirty="0" err="1"/>
              <a:t>testing</a:t>
            </a:r>
            <a:r>
              <a:rPr lang="nl-NL" dirty="0"/>
              <a:t> leuk maken.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Clemens Reijnen</a:t>
            </a:r>
            <a:endParaRPr lang="en-US" dirty="0"/>
          </a:p>
          <a:p>
            <a:r>
              <a:rPr lang="en-US" dirty="0" smtClean="0"/>
              <a:t>Sogeti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clemensReijnen@sogeti.nl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smtClean="0"/>
              <a:t>www.clemensreijnen .</a:t>
            </a:r>
            <a:r>
              <a:rPr lang="en-US" dirty="0" err="1" smtClean="0"/>
              <a:t>nl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clemensreijnen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6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1 - Data </a:t>
            </a:r>
            <a:r>
              <a:rPr lang="en-US" dirty="0"/>
              <a:t>Diagnostic Adapters</a:t>
            </a: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47" y="2971800"/>
            <a:ext cx="8213221" cy="302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52400" y="2010144"/>
            <a:ext cx="892822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using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 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Microsoft.VisualStudio.TestTools.Common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</a:t>
            </a:r>
            <a:endParaRPr kumimoji="0" lang="en-US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271" y="2743200"/>
            <a:ext cx="4257349" cy="3654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056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743200"/>
            <a:ext cx="8534400" cy="129540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6000" b="1" dirty="0" smtClean="0"/>
              <a:t>what went wrong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1 - Data </a:t>
            </a:r>
            <a:r>
              <a:rPr lang="en-US" dirty="0"/>
              <a:t>Diagnostic </a:t>
            </a:r>
            <a:r>
              <a:rPr lang="en-US" dirty="0" smtClean="0"/>
              <a:t>Adapters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600200"/>
            <a:ext cx="121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 err="1" smtClean="0">
                <a:solidFill>
                  <a:srgbClr val="C00000"/>
                </a:solidFill>
              </a:rPr>
              <a:t>recap</a:t>
            </a:r>
            <a:r>
              <a:rPr lang="nl-NL" sz="3200" dirty="0" smtClean="0">
                <a:solidFill>
                  <a:srgbClr val="C00000"/>
                </a:solidFill>
              </a:rPr>
              <a:t>:</a:t>
            </a:r>
            <a:endParaRPr lang="nl-NL" sz="32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6324600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solidFill>
                  <a:srgbClr val="0070C0"/>
                </a:solidFill>
                <a:hlinkClick r:id="rId2"/>
              </a:rPr>
              <a:t>http://msdn.microsoft.com/en-us/library/dd286743(VS.100).</a:t>
            </a:r>
            <a:r>
              <a:rPr lang="nl-NL" dirty="0" smtClean="0">
                <a:solidFill>
                  <a:srgbClr val="0070C0"/>
                </a:solidFill>
                <a:hlinkClick r:id="rId2"/>
              </a:rPr>
              <a:t>aspx</a:t>
            </a:r>
            <a:r>
              <a:rPr lang="nl-NL" dirty="0" smtClean="0">
                <a:solidFill>
                  <a:srgbClr val="0070C0"/>
                </a:solidFill>
              </a:rPr>
              <a:t> </a:t>
            </a:r>
            <a:endParaRPr lang="nl-N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96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2 - Test </a:t>
            </a:r>
            <a:r>
              <a:rPr lang="en-US" dirty="0" smtClean="0"/>
              <a:t>Impact</a:t>
            </a:r>
            <a:endParaRPr lang="nl-NL" dirty="0"/>
          </a:p>
        </p:txBody>
      </p:sp>
      <p:pic>
        <p:nvPicPr>
          <p:cNvPr id="7174" name="Picture 6" descr="C:\Users\Clemenes\AppData\Local\Temp\SNAGHTML1c98fe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077200" cy="377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2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en-US" dirty="0" smtClean="0"/>
              <a:t>2 - Test </a:t>
            </a:r>
            <a:r>
              <a:rPr lang="en-US" dirty="0"/>
              <a:t>Impact Analyze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1295400"/>
            <a:ext cx="8534400" cy="365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558DBE"/>
              </a:buClr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558DBE"/>
              </a:buClr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558DBE"/>
              </a:buClr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558DBE"/>
              </a:buClr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558DBE"/>
              </a:buClr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Get the </a:t>
            </a:r>
            <a:r>
              <a:rPr lang="en-US" dirty="0"/>
              <a:t>code </a:t>
            </a:r>
            <a:r>
              <a:rPr lang="en-US" dirty="0" smtClean="0"/>
              <a:t>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3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2 - Test Impact Analyze</a:t>
            </a:r>
            <a:endParaRPr lang="nl-NL" dirty="0"/>
          </a:p>
        </p:txBody>
      </p:sp>
      <p:sp>
        <p:nvSpPr>
          <p:cNvPr id="3" name="Rounded Rectangle 2"/>
          <p:cNvSpPr/>
          <p:nvPr/>
        </p:nvSpPr>
        <p:spPr>
          <a:xfrm>
            <a:off x="2743200" y="2209800"/>
            <a:ext cx="3352800" cy="129540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000" dirty="0" smtClean="0"/>
              <a:t>DEMO</a:t>
            </a:r>
            <a:endParaRPr lang="nl-NL" sz="6000" dirty="0"/>
          </a:p>
        </p:txBody>
      </p:sp>
    </p:spTree>
    <p:extLst>
      <p:ext uri="{BB962C8B-B14F-4D97-AF65-F5344CB8AC3E}">
        <p14:creationId xmlns:p14="http://schemas.microsoft.com/office/powerpoint/2010/main" val="7966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en-US" dirty="0" smtClean="0"/>
              <a:t>2 - Test </a:t>
            </a:r>
            <a:r>
              <a:rPr lang="en-US" dirty="0"/>
              <a:t>Impact Analyze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2743200"/>
            <a:ext cx="8534400" cy="129540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6000" b="1" dirty="0" smtClean="0"/>
              <a:t>Capture code changes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1600200"/>
            <a:ext cx="121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 err="1" smtClean="0">
                <a:solidFill>
                  <a:srgbClr val="C00000"/>
                </a:solidFill>
              </a:rPr>
              <a:t>recap</a:t>
            </a:r>
            <a:r>
              <a:rPr lang="nl-NL" sz="3200" dirty="0" smtClean="0">
                <a:solidFill>
                  <a:srgbClr val="C00000"/>
                </a:solidFill>
              </a:rPr>
              <a:t>:</a:t>
            </a:r>
            <a:endParaRPr lang="nl-NL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58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 </a:t>
            </a:r>
            <a:r>
              <a:rPr lang="en-US" dirty="0" smtClean="0"/>
              <a:t>– </a:t>
            </a:r>
            <a:r>
              <a:rPr lang="en-US" dirty="0" err="1" smtClean="0"/>
              <a:t>Dev</a:t>
            </a:r>
            <a:r>
              <a:rPr lang="en-US" dirty="0" smtClean="0"/>
              <a:t> 11</a:t>
            </a:r>
            <a:endParaRPr lang="nl-NL" dirty="0"/>
          </a:p>
        </p:txBody>
      </p:sp>
      <p:pic>
        <p:nvPicPr>
          <p:cNvPr id="2050" name="Picture 2" descr="http://i.msdn.microsoft.com/ff657791.DEV11_PLAT(en-us,MSDN.10)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5591175" cy="2790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Rectangle 2"/>
          <p:cNvSpPr/>
          <p:nvPr/>
        </p:nvSpPr>
        <p:spPr>
          <a:xfrm>
            <a:off x="4284613" y="3244334"/>
            <a:ext cx="57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Bike</a:t>
            </a:r>
          </a:p>
        </p:txBody>
      </p:sp>
    </p:spTree>
    <p:extLst>
      <p:ext uri="{BB962C8B-B14F-4D97-AF65-F5344CB8AC3E}">
        <p14:creationId xmlns:p14="http://schemas.microsoft.com/office/powerpoint/2010/main" val="2852772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 </a:t>
            </a:r>
            <a:r>
              <a:rPr lang="en-US" dirty="0" smtClean="0"/>
              <a:t>– </a:t>
            </a:r>
            <a:r>
              <a:rPr lang="en-US" dirty="0" err="1" smtClean="0"/>
              <a:t>Dev</a:t>
            </a:r>
            <a:r>
              <a:rPr lang="en-US" dirty="0" smtClean="0"/>
              <a:t> 11</a:t>
            </a:r>
            <a:endParaRPr lang="nl-NL" dirty="0"/>
          </a:p>
        </p:txBody>
      </p:sp>
      <p:sp>
        <p:nvSpPr>
          <p:cNvPr id="3" name="Rectangle 2"/>
          <p:cNvSpPr/>
          <p:nvPr/>
        </p:nvSpPr>
        <p:spPr>
          <a:xfrm>
            <a:off x="4284613" y="3244334"/>
            <a:ext cx="57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Bike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743200" y="2209800"/>
            <a:ext cx="3352800" cy="129540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000" dirty="0" smtClean="0"/>
              <a:t>DEMO</a:t>
            </a:r>
            <a:endParaRPr lang="nl-NL" sz="6000" dirty="0"/>
          </a:p>
        </p:txBody>
      </p:sp>
    </p:spTree>
    <p:extLst>
      <p:ext uri="{BB962C8B-B14F-4D97-AF65-F5344CB8AC3E}">
        <p14:creationId xmlns:p14="http://schemas.microsoft.com/office/powerpoint/2010/main" val="1689460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en-US" dirty="0"/>
              <a:t>3 – </a:t>
            </a:r>
            <a:r>
              <a:rPr lang="en-US" dirty="0" err="1"/>
              <a:t>Dev</a:t>
            </a:r>
            <a:r>
              <a:rPr lang="en-US" dirty="0"/>
              <a:t> 11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2743200"/>
            <a:ext cx="8534400" cy="12954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6000" b="1" dirty="0" smtClean="0"/>
              <a:t>Fast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1600200"/>
            <a:ext cx="121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 err="1" smtClean="0">
                <a:solidFill>
                  <a:srgbClr val="C00000"/>
                </a:solidFill>
              </a:rPr>
              <a:t>recap</a:t>
            </a:r>
            <a:r>
              <a:rPr lang="nl-NL" sz="3200" dirty="0" smtClean="0">
                <a:solidFill>
                  <a:srgbClr val="C00000"/>
                </a:solidFill>
              </a:rPr>
              <a:t>:</a:t>
            </a:r>
            <a:endParaRPr lang="nl-NL" sz="3200" dirty="0">
              <a:solidFill>
                <a:srgbClr val="C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19200"/>
            <a:ext cx="3505200" cy="537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93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3 - Spec  Explorer</a:t>
            </a:r>
            <a:endParaRPr lang="nl-NL" dirty="0"/>
          </a:p>
        </p:txBody>
      </p:sp>
      <p:pic>
        <p:nvPicPr>
          <p:cNvPr id="2052" name="Picture 4" descr="C:\Users\Clemenes\AppData\Local\Temp\SNAGHTML1f0e36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90600"/>
            <a:ext cx="6896100" cy="55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36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 the Stage</a:t>
            </a:r>
            <a:endParaRPr lang="nl-NL" dirty="0"/>
          </a:p>
        </p:txBody>
      </p:sp>
      <p:pic>
        <p:nvPicPr>
          <p:cNvPr id="1026" name="Picture 2" descr="C:\Users\Clemens\AppData\Local\Temp\SNAGHTML319797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248410"/>
            <a:ext cx="3685064" cy="238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19100" y="1143000"/>
            <a:ext cx="7696200" cy="83820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Development tests..?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2497991"/>
            <a:ext cx="856186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Specified and executed </a:t>
            </a:r>
            <a:r>
              <a:rPr lang="en-US" sz="1600" dirty="0" smtClean="0">
                <a:solidFill>
                  <a:schemeClr val="bg1"/>
                </a:solidFill>
              </a:rPr>
              <a:t>(preferred  automated) </a:t>
            </a:r>
            <a:r>
              <a:rPr lang="en-US" sz="2400" dirty="0" smtClean="0">
                <a:solidFill>
                  <a:schemeClr val="bg1"/>
                </a:solidFill>
              </a:rPr>
              <a:t>by </a:t>
            </a:r>
            <a:r>
              <a:rPr lang="en-US" sz="2400" dirty="0">
                <a:solidFill>
                  <a:schemeClr val="bg1"/>
                </a:solidFill>
              </a:rPr>
              <a:t>team </a:t>
            </a:r>
            <a:r>
              <a:rPr lang="en-US" sz="1600" dirty="0" smtClean="0">
                <a:solidFill>
                  <a:schemeClr val="bg1"/>
                </a:solidFill>
              </a:rPr>
              <a:t>(with </a:t>
            </a:r>
            <a:r>
              <a:rPr lang="en-US" sz="1600" dirty="0">
                <a:solidFill>
                  <a:schemeClr val="bg1"/>
                </a:solidFill>
              </a:rPr>
              <a:t>test knowledge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br>
              <a:rPr lang="en-US" sz="1600" dirty="0" smtClean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Starts </a:t>
            </a:r>
            <a:r>
              <a:rPr lang="en-US" sz="2400" dirty="0" smtClean="0">
                <a:solidFill>
                  <a:schemeClr val="bg1"/>
                </a:solidFill>
              </a:rPr>
              <a:t>with (and covers) the </a:t>
            </a:r>
            <a:r>
              <a:rPr lang="en-US" sz="2400" dirty="0">
                <a:solidFill>
                  <a:schemeClr val="bg1"/>
                </a:solidFill>
              </a:rPr>
              <a:t>smallest technical parts till full functional scenarios and non functional </a:t>
            </a:r>
            <a:r>
              <a:rPr lang="en-US" sz="2400" dirty="0" smtClean="0">
                <a:solidFill>
                  <a:schemeClr val="bg1"/>
                </a:solidFill>
              </a:rPr>
              <a:t>requirements.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Unit Tests</a:t>
            </a:r>
          </a:p>
          <a:p>
            <a:pPr marL="800100" lvl="1" indent="-34290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Integration Tests</a:t>
            </a:r>
          </a:p>
          <a:p>
            <a:pPr marL="800100" lvl="1" indent="-342900">
              <a:buFontTx/>
              <a:buChar char="-"/>
            </a:pPr>
            <a:r>
              <a:rPr lang="en-US" sz="1600" dirty="0" smtClean="0">
                <a:solidFill>
                  <a:schemeClr val="bg1"/>
                </a:solidFill>
              </a:rPr>
              <a:t>Functional </a:t>
            </a:r>
            <a:r>
              <a:rPr lang="en-US" sz="1600" dirty="0">
                <a:solidFill>
                  <a:schemeClr val="bg1"/>
                </a:solidFill>
              </a:rPr>
              <a:t>Tests</a:t>
            </a:r>
          </a:p>
          <a:p>
            <a:pPr marL="800100" lvl="1" indent="-34290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Acceptance Tests</a:t>
            </a:r>
          </a:p>
          <a:p>
            <a:pPr marL="800100" lvl="1" indent="-34290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Load </a:t>
            </a:r>
            <a:r>
              <a:rPr lang="en-US" sz="1600" dirty="0" smtClean="0">
                <a:solidFill>
                  <a:schemeClr val="bg1"/>
                </a:solidFill>
              </a:rPr>
              <a:t>Tests</a:t>
            </a:r>
            <a:br>
              <a:rPr lang="en-US" sz="1600" dirty="0" smtClean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Agreed </a:t>
            </a:r>
            <a:r>
              <a:rPr lang="en-US" sz="2400" dirty="0">
                <a:solidFill>
                  <a:schemeClr val="bg1"/>
                </a:solidFill>
              </a:rPr>
              <a:t>level of quality </a:t>
            </a:r>
            <a:endParaRPr lang="nl-N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676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en-US" dirty="0"/>
              <a:t>Spec 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 smtClean="0"/>
              <a:t>Generate test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47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 </a:t>
            </a:r>
            <a:r>
              <a:rPr lang="en-US" dirty="0"/>
              <a:t>- Spec  Explorer</a:t>
            </a:r>
            <a:endParaRPr lang="nl-NL" dirty="0"/>
          </a:p>
        </p:txBody>
      </p:sp>
      <p:pic>
        <p:nvPicPr>
          <p:cNvPr id="11268" name="Picture 4" descr="UML Extension For Spec Explorer 20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6705600" cy="44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Users\Clemenes\AppData\Local\Temp\SNAGHTML1caf5ac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573" y="4953000"/>
            <a:ext cx="2895600" cy="163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:\Users\Clemenes\AppData\Local\Temp\SNAGHTML1cb0e8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287" y="990600"/>
            <a:ext cx="2968171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49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 </a:t>
            </a:r>
            <a:r>
              <a:rPr lang="en-US" dirty="0"/>
              <a:t>- Spec  Explorer</a:t>
            </a:r>
            <a:endParaRPr lang="nl-NL" dirty="0"/>
          </a:p>
        </p:txBody>
      </p:sp>
      <p:pic>
        <p:nvPicPr>
          <p:cNvPr id="11266" name="Picture 2" descr="75424695-db36-4215-aec2-7135bba50d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7505700" cy="512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68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en-US" dirty="0" smtClean="0"/>
              <a:t>4 - Lab </a:t>
            </a:r>
            <a:r>
              <a:rPr lang="en-US" dirty="0"/>
              <a:t>Management </a:t>
            </a:r>
          </a:p>
        </p:txBody>
      </p:sp>
      <p:pic>
        <p:nvPicPr>
          <p:cNvPr id="1026" name="Picture 2" descr="C:\Users\Clemenes\AppData\Local\Temp\SNAGHTML1f07ab5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22700"/>
            <a:ext cx="7388551" cy="586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72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en-US" dirty="0" smtClean="0"/>
              <a:t>4 – Lab Management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5257800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 smtClean="0"/>
              <a:t>Run tests in multiple environments </a:t>
            </a:r>
          </a:p>
          <a:p>
            <a:r>
              <a:rPr lang="en-US" dirty="0" smtClean="0"/>
              <a:t>4 speed </a:t>
            </a:r>
          </a:p>
          <a:p>
            <a:r>
              <a:rPr lang="en-US" dirty="0" smtClean="0"/>
              <a:t>4 environment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83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 – Lab Management</a:t>
            </a:r>
            <a:endParaRPr lang="nl-NL" dirty="0"/>
          </a:p>
        </p:txBody>
      </p:sp>
      <p:sp>
        <p:nvSpPr>
          <p:cNvPr id="3" name="Rectangle 2"/>
          <p:cNvSpPr/>
          <p:nvPr/>
        </p:nvSpPr>
        <p:spPr>
          <a:xfrm>
            <a:off x="4284613" y="3244334"/>
            <a:ext cx="57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Bike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743200" y="2209800"/>
            <a:ext cx="3352800" cy="129540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000" dirty="0" smtClean="0"/>
              <a:t>DEMO</a:t>
            </a:r>
            <a:endParaRPr lang="nl-NL" sz="6000" dirty="0"/>
          </a:p>
        </p:txBody>
      </p:sp>
    </p:spTree>
    <p:extLst>
      <p:ext uri="{BB962C8B-B14F-4D97-AF65-F5344CB8AC3E}">
        <p14:creationId xmlns:p14="http://schemas.microsoft.com/office/powerpoint/2010/main" val="700209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en-US" dirty="0" smtClean="0"/>
              <a:t>4 – Lab Management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2743200"/>
            <a:ext cx="8534400" cy="129540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6000" b="1" dirty="0" smtClean="0"/>
              <a:t>Deal with environments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1600200"/>
            <a:ext cx="121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 err="1" smtClean="0">
                <a:solidFill>
                  <a:srgbClr val="C00000"/>
                </a:solidFill>
              </a:rPr>
              <a:t>recap</a:t>
            </a:r>
            <a:r>
              <a:rPr lang="nl-NL" sz="3200" dirty="0" smtClean="0">
                <a:solidFill>
                  <a:srgbClr val="C00000"/>
                </a:solidFill>
              </a:rPr>
              <a:t>:</a:t>
            </a:r>
            <a:endParaRPr lang="nl-NL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5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cbclaw.com/blog/wp-content/br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37964" y="314325"/>
            <a:ext cx="4906036" cy="654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en-US" dirty="0" smtClean="0"/>
              <a:t>5 - </a:t>
            </a:r>
            <a:r>
              <a:rPr lang="en-US" dirty="0" err="1" smtClean="0"/>
              <a:t>CodedUI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029200"/>
            <a:ext cx="8534400" cy="1524000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Get </a:t>
            </a:r>
            <a:r>
              <a:rPr lang="en-US" dirty="0" smtClean="0"/>
              <a:t>tester knowledge</a:t>
            </a:r>
          </a:p>
        </p:txBody>
      </p:sp>
    </p:spTree>
    <p:extLst>
      <p:ext uri="{BB962C8B-B14F-4D97-AF65-F5344CB8AC3E}">
        <p14:creationId xmlns:p14="http://schemas.microsoft.com/office/powerpoint/2010/main" val="237318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 </a:t>
            </a:r>
            <a:r>
              <a:rPr lang="en-US" dirty="0"/>
              <a:t>– </a:t>
            </a:r>
            <a:r>
              <a:rPr lang="en-US" dirty="0" err="1" smtClean="0"/>
              <a:t>CodedUI</a:t>
            </a:r>
            <a:endParaRPr lang="nl-NL" dirty="0"/>
          </a:p>
        </p:txBody>
      </p:sp>
      <p:sp>
        <p:nvSpPr>
          <p:cNvPr id="3" name="Rectangle 2"/>
          <p:cNvSpPr/>
          <p:nvPr/>
        </p:nvSpPr>
        <p:spPr>
          <a:xfrm>
            <a:off x="4284613" y="3244334"/>
            <a:ext cx="57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Bike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743200" y="2209800"/>
            <a:ext cx="3352800" cy="129540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000" dirty="0" smtClean="0"/>
              <a:t>DEMO</a:t>
            </a:r>
            <a:endParaRPr lang="nl-NL" sz="6000" dirty="0"/>
          </a:p>
        </p:txBody>
      </p:sp>
    </p:spTree>
    <p:extLst>
      <p:ext uri="{BB962C8B-B14F-4D97-AF65-F5344CB8AC3E}">
        <p14:creationId xmlns:p14="http://schemas.microsoft.com/office/powerpoint/2010/main" val="998590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en-US" sz="6700" dirty="0" smtClean="0">
                <a:solidFill>
                  <a:srgbClr val="FF0000"/>
                </a:solidFill>
              </a:rPr>
              <a:t>Recap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8534400" cy="3657600"/>
          </a:xfrm>
        </p:spPr>
        <p:txBody>
          <a:bodyPr anchor="t"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6000" dirty="0"/>
              <a:t>Data Diagnostic Adapters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6000" dirty="0"/>
              <a:t>Test Impact Analyze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6000" dirty="0" err="1"/>
              <a:t>Dev</a:t>
            </a:r>
            <a:r>
              <a:rPr lang="en-US" sz="6000" dirty="0"/>
              <a:t> 11   </a:t>
            </a:r>
            <a:r>
              <a:rPr lang="en-US" sz="6000" strike="sngStrike" dirty="0"/>
              <a:t>Spec  Explorer</a:t>
            </a:r>
            <a:endParaRPr lang="en-US" sz="6000" dirty="0"/>
          </a:p>
          <a:p>
            <a:pPr marL="514350" indent="-514350">
              <a:buFont typeface="+mj-lt"/>
              <a:buAutoNum type="arabicPeriod"/>
            </a:pPr>
            <a:r>
              <a:rPr lang="en-US" sz="6000" dirty="0"/>
              <a:t>Lab Management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6000" dirty="0" err="1"/>
              <a:t>CodedUI</a:t>
            </a:r>
            <a:r>
              <a:rPr lang="en-US" sz="6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552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5257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Diagnostic </a:t>
            </a:r>
            <a:r>
              <a:rPr lang="en-US" dirty="0" smtClean="0"/>
              <a:t>Adapters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 </a:t>
            </a:r>
            <a:r>
              <a:rPr lang="en-US" dirty="0"/>
              <a:t>Impact </a:t>
            </a:r>
            <a:r>
              <a:rPr lang="en-US" dirty="0" smtClean="0"/>
              <a:t>Analyze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Spec  Explorer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Lab </a:t>
            </a:r>
            <a:r>
              <a:rPr lang="en-US" dirty="0"/>
              <a:t>Management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CodedUI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10 minutes each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80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nl-NL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980728"/>
            <a:ext cx="9169413" cy="5877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873" y="0"/>
            <a:ext cx="9177286" cy="52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" descr="d:\users\reijnecl\Documents\My Pictures\werk dingen\Werk\sogeti_panto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5229237"/>
            <a:ext cx="3857652" cy="906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899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5257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Diagnostic </a:t>
            </a:r>
            <a:r>
              <a:rPr lang="en-US" dirty="0" smtClean="0"/>
              <a:t>Adapters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Test </a:t>
            </a:r>
            <a:r>
              <a:rPr lang="en-US" dirty="0"/>
              <a:t>Impact </a:t>
            </a:r>
            <a:r>
              <a:rPr lang="en-US" dirty="0" smtClean="0"/>
              <a:t>Analyze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Dev</a:t>
            </a:r>
            <a:r>
              <a:rPr lang="en-US" dirty="0" smtClean="0"/>
              <a:t> 11   </a:t>
            </a:r>
            <a:r>
              <a:rPr lang="en-US" strike="sngStrike" dirty="0" smtClean="0"/>
              <a:t>Spec  Explorer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Lab </a:t>
            </a:r>
            <a:r>
              <a:rPr lang="en-US" dirty="0"/>
              <a:t>Management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CodedUI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10 minutes each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71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3" y="1295400"/>
            <a:ext cx="9001816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1 - Data </a:t>
            </a:r>
            <a:r>
              <a:rPr lang="en-US" dirty="0"/>
              <a:t>Diagnostic </a:t>
            </a:r>
            <a:r>
              <a:rPr lang="en-US" dirty="0" smtClean="0"/>
              <a:t>Adapters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34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1 - Data </a:t>
            </a:r>
            <a:r>
              <a:rPr lang="en-US" dirty="0"/>
              <a:t>Diagnostic </a:t>
            </a:r>
            <a:r>
              <a:rPr lang="en-US" dirty="0" smtClean="0"/>
              <a:t>Adapters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3657600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 smtClean="0"/>
              <a:t>Capture information about the system under test.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1 - Data </a:t>
            </a:r>
            <a:r>
              <a:rPr lang="en-US" dirty="0"/>
              <a:t>Diagnostic Adapters</a:t>
            </a:r>
            <a:endParaRPr lang="nl-NL" dirty="0"/>
          </a:p>
        </p:txBody>
      </p:sp>
      <p:pic>
        <p:nvPicPr>
          <p:cNvPr id="1026" name="Picture 2" descr="C:\Users\Clemenes\AppData\Local\Temp\SNAGHTML1b2d318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990600"/>
            <a:ext cx="6647876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004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1 - Data </a:t>
            </a:r>
            <a:r>
              <a:rPr lang="en-US" dirty="0"/>
              <a:t>Diagnostic Adapters</a:t>
            </a:r>
            <a:endParaRPr lang="nl-NL" dirty="0"/>
          </a:p>
        </p:txBody>
      </p:sp>
      <p:sp>
        <p:nvSpPr>
          <p:cNvPr id="3" name="Rounded Rectangle 2"/>
          <p:cNvSpPr/>
          <p:nvPr/>
        </p:nvSpPr>
        <p:spPr>
          <a:xfrm>
            <a:off x="2743200" y="2209800"/>
            <a:ext cx="3352800" cy="129540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000" dirty="0" smtClean="0"/>
              <a:t>DEMO</a:t>
            </a:r>
            <a:endParaRPr lang="nl-NL" sz="6000" dirty="0"/>
          </a:p>
        </p:txBody>
      </p:sp>
    </p:spTree>
    <p:extLst>
      <p:ext uri="{BB962C8B-B14F-4D97-AF65-F5344CB8AC3E}">
        <p14:creationId xmlns:p14="http://schemas.microsoft.com/office/powerpoint/2010/main" val="31890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1 - Data </a:t>
            </a:r>
            <a:r>
              <a:rPr lang="en-US" dirty="0"/>
              <a:t>Diagnostic Adapters</a:t>
            </a:r>
            <a:endParaRPr lang="nl-NL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46455"/>
            <a:ext cx="3733800" cy="658545"/>
          </a:xfrm>
          <a:prstGeom prst="rect">
            <a:avLst/>
          </a:prstGeom>
        </p:spPr>
        <p:txBody>
          <a:bodyPr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create your own </a:t>
            </a:r>
            <a:endParaRPr lang="en-US" dirty="0"/>
          </a:p>
        </p:txBody>
      </p:sp>
      <p:pic>
        <p:nvPicPr>
          <p:cNvPr id="2050" name="Picture 2" descr="http://www.clemensreijnen.nl/image.axd?picture=Windows-Live-Writer/myFirstDig/60AC49E6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988457"/>
            <a:ext cx="5054809" cy="459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54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vNetNoord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TC101790491[[fn=Mylar]]</Template>
  <TotalTime>2057</TotalTime>
  <Words>253</Words>
  <Application>Microsoft Office PowerPoint</Application>
  <PresentationFormat>On-screen Show (4:3)</PresentationFormat>
  <Paragraphs>89</Paragraphs>
  <Slides>30</Slides>
  <Notes>0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devNetNoord Theme</vt:lpstr>
      <vt:lpstr>Vijf Visual Studio features die developement testing leuk maken.</vt:lpstr>
      <vt:lpstr>Setting the Stage</vt:lpstr>
      <vt:lpstr>Agenda</vt:lpstr>
      <vt:lpstr>Agenda</vt:lpstr>
      <vt:lpstr>1 - Data Diagnostic Adapters</vt:lpstr>
      <vt:lpstr>1 - Data Diagnostic Adapters</vt:lpstr>
      <vt:lpstr>1 - Data Diagnostic Adapters</vt:lpstr>
      <vt:lpstr>1 - Data Diagnostic Adapters</vt:lpstr>
      <vt:lpstr>1 - Data Diagnostic Adapters</vt:lpstr>
      <vt:lpstr>1 - Data Diagnostic Adapters</vt:lpstr>
      <vt:lpstr>1 - Data Diagnostic Adapters</vt:lpstr>
      <vt:lpstr>2 - Test Impact</vt:lpstr>
      <vt:lpstr>2 - Test Impact Analyze</vt:lpstr>
      <vt:lpstr>2 - Test Impact Analyze</vt:lpstr>
      <vt:lpstr>2 - Test Impact Analyze</vt:lpstr>
      <vt:lpstr>3 – Dev 11</vt:lpstr>
      <vt:lpstr>3 – Dev 11</vt:lpstr>
      <vt:lpstr>3 – Dev 11</vt:lpstr>
      <vt:lpstr>3 - Spec  Explorer</vt:lpstr>
      <vt:lpstr>Spec  Explorer</vt:lpstr>
      <vt:lpstr>3 - Spec  Explorer</vt:lpstr>
      <vt:lpstr>3 - Spec  Explorer</vt:lpstr>
      <vt:lpstr>4 - Lab Management </vt:lpstr>
      <vt:lpstr>4 – Lab Management</vt:lpstr>
      <vt:lpstr>4 – Lab Management</vt:lpstr>
      <vt:lpstr>4 – Lab Management</vt:lpstr>
      <vt:lpstr>5 - CodedUI</vt:lpstr>
      <vt:lpstr>5 – CodedUI</vt:lpstr>
      <vt:lpstr>Recap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Jeroen Swart</dc:creator>
  <cp:lastModifiedBy>Clemens</cp:lastModifiedBy>
  <cp:revision>84</cp:revision>
  <dcterms:created xsi:type="dcterms:W3CDTF">2006-08-16T00:00:00Z</dcterms:created>
  <dcterms:modified xsi:type="dcterms:W3CDTF">2011-09-27T22:03:04Z</dcterms:modified>
</cp:coreProperties>
</file>